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32745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His grandpa begins to colour the shoes in black and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Slowly,the old shoes start to look new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his grandpa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says with a smile,“You have cool shoes now,but you should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It’s not the shoes on the boy but the boy in the shoes that really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The next day,Eddie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his shoes and goes to school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that day on,Eddie has fun playing in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4645" algn="l"/>
                <a:tab pos="5376545" algn="l"/>
                <a:tab pos="8162925" algn="l"/>
                <a:tab pos="986155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67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494196" y="5229071"/>
            <a:ext cx="323850" cy="254635"/>
          </a:xfrm>
          <a:prstGeom prst="rect">
            <a:avLst/>
          </a:prstGeom>
        </p:spPr>
      </p:pic>
      <p:sp>
        <p:nvSpPr>
          <p:cNvPr id="7" name="内容占位符 9"/>
          <p:cNvSpPr txBox="1"/>
          <p:nvPr/>
        </p:nvSpPr>
        <p:spPr bwMode="auto">
          <a:xfrm>
            <a:off x="334819" y="4077449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考查动词辨析。句意同上。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跳跃；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记住。根据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not the shoes on the boy but the boy in the shoes that really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en-US" altLang="zh-CN" b="1" dirty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</a:t>
            </a:r>
            <a:r>
              <a:rPr lang="en-US" altLang="zh-CN" b="1" dirty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爷爷在教导埃迪，让他记住这个道理。故选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His grandpa begins to colour the shoes in black and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Slowly,the old shoes start to look new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his grandpa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says with a smile,“You have cool shoes now,but you should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It’s not the shoes on the boy but the boy in the shoes that really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The next day,Eddie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his shoes and goes to school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that day on,Eddie has fun playing in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4645" algn="l"/>
                <a:tab pos="5376545" algn="l"/>
                <a:tab pos="8162925" algn="l"/>
                <a:tab pos="986155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考查动词辨析。句意同上。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not the shoes on the boy but the boy in the shoes that really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可知，重要的不是鞋子，而是穿鞋子的人。故选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07087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His grandpa begins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shoes in black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old shoes start to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 grandpa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says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smile,“You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have cool shoes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should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It’s not the shoes on the boy but the boy in the shoes that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day,Eddie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his shoes and goes to school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happily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on,Eddie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fun playing in the playground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874645" algn="l"/>
                <a:tab pos="5376545" algn="l"/>
                <a:tab pos="8162925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turns 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away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箭头左.eps" descr="id:2147486744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2495138" y="5232628"/>
            <a:ext cx="381000" cy="299720"/>
          </a:xfrm>
          <a:prstGeom prst="rect">
            <a:avLst/>
          </a:prstGeom>
        </p:spPr>
      </p:pic>
      <p:sp>
        <p:nvSpPr>
          <p:cNvPr id="7" name="内容占位符 12"/>
          <p:cNvSpPr txBox="1"/>
          <p:nvPr/>
        </p:nvSpPr>
        <p:spPr bwMode="auto">
          <a:xfrm>
            <a:off x="470709" y="4004682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考查动词短语辨析。句意：第二天，埃迪穿上鞋子，高兴地去上学。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穿上；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off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脱下；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put away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放好。根据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“goes to school”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可知，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put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表示穿的动作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表示穿的状态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是穿上鞋子去上学。故选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31281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8" y="875669"/>
            <a:ext cx="10613436" cy="1204361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75432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本文讲述了埃迪热爱足球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却因为鞋子破旧遭到同学嘲笑而伤心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甚至不想踢球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向爷爷倾诉后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爷爷将鞋子涂成黑红相间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使其焕然一新。爷爷还教导埃迪重要的不是鞋子而是穿鞋的人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第二天埃迪开心地穿上鞋子上学。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16086" y="241159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Eddie loves playing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his favourite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there’s a small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shoes are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plays football at school,some of his classmates laugh at his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1425" algn="l"/>
                <a:tab pos="4935220" algn="l"/>
                <a:tab pos="771207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large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small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9468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考查形容词辨析。句意：他的鞋子非常旧。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小的。根据后文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shoes are too 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可知，鞋子很旧。故选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287361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6906"/>
          </a:xfrm>
        </p:spPr>
        <p:txBody>
          <a:bodyPr/>
          <a:lstStyle/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school,Eddie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goes back home and cries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doesn’t want to play football 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talks about his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his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grandpa,“My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shoes are too old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His grandpa listens carefully and has a good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wants to make Eddie happier and tells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him,“I’m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hear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that,but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I can help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shoes to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 give you a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2600325" algn="l"/>
                <a:tab pos="5474970" algn="l"/>
                <a:tab pos="8338820" algn="l"/>
                <a:tab pos="9861550" algn="l"/>
              </a:tabLst>
            </a:pP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formally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casually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6716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9407297" y="3970705"/>
            <a:ext cx="390525" cy="307340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263064" y="3493409"/>
            <a:ext cx="11485848" cy="274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考查副词辨析。句意：放学后，埃迪回到家伤心地哭了。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formally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正式地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formal</a:t>
            </a: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i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300" b="1" dirty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正式的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informal</a:t>
            </a: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i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300" b="1" dirty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不正式的</a:t>
            </a:r>
            <a:endParaRPr lang="zh-CN" altLang="zh-CN" sz="23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伤心地；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casually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随意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he plays football at school, some of his classmates laugh at his shoes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doesn’t want to play football any more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可知，他被同学嘲笑，之后甚至不想踢球了，所以他应该是很伤心。故选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663158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6906"/>
          </a:xfrm>
        </p:spPr>
        <p:txBody>
          <a:bodyPr/>
          <a:lstStyle/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school,Eddie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goes back home and cries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doesn’t want to play football 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talks about his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his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grandpa,“My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shoes are too old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His grandpa listens carefully and has a good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wants to make Eddie happier and tells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him,“I’m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hear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that,but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I can help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shoes to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 give you a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tabLst>
                <a:tab pos="2600325" algn="l"/>
                <a:tab pos="5474970" algn="l"/>
                <a:tab pos="8338820" algn="l"/>
                <a:tab pos="9861550" algn="l"/>
              </a:tabLst>
            </a:pP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classmates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holiday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problem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homework</a:t>
            </a:r>
            <a:endParaRPr lang="en-US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4230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考查名词辨析。句意：他和爷爷谈论他的问题。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假期；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家庭作业。根据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there’s a small problem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plays football at school, some of his classmates laugh at his shoes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可知，他和爷爷谈论了这个问题。故选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 txBox="1"/>
          <p:nvPr/>
        </p:nvSpPr>
        <p:spPr bwMode="auto">
          <a:xfrm>
            <a:off x="360854" y="3512455"/>
            <a:ext cx="11485848" cy="274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考查名词辨析。句意：他爷爷仔细地听着，有了一个好主意。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23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break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还可以作动词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</a:t>
            </a:r>
            <a:r>
              <a:rPr lang="en-US" altLang="zh-CN" sz="2300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2300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idea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主意；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time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时间；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sleep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睡眠。根据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help you”</a:t>
            </a:r>
            <a:r>
              <a:rPr lang="zh-CN" altLang="zh-CN" sz="23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以及下文爷爷把鞋子涂新可知，爷爷有了一个主意。故选</a:t>
            </a:r>
            <a:r>
              <a:rPr lang="en-US" altLang="zh-CN" sz="23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6906"/>
          </a:xfrm>
        </p:spPr>
        <p:txBody>
          <a:bodyPr/>
          <a:lstStyle/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school,Eddie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goes back home and cries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doesn’t want to play football 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talks about his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his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grandpa,“My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shoes are too old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His grandpa listens carefully and has a good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wants to make Eddie happier and tells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him,“I’m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hear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that,but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I can help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shoes to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 give you a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300" dirty="0"/>
          </a:p>
          <a:p>
            <a:pPr hangingPunct="0">
              <a:spcAft>
                <a:spcPts val="0"/>
              </a:spcAft>
              <a:tabLst>
                <a:tab pos="2600325" algn="l"/>
                <a:tab pos="5376545" algn="l"/>
                <a:tab pos="8075295" algn="l"/>
                <a:tab pos="9861550" algn="l"/>
              </a:tabLst>
            </a:pP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endParaRPr lang="en-US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6723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9839350" y="4149336"/>
            <a:ext cx="371475" cy="29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6"/>
          <p:cNvSpPr txBox="1"/>
          <p:nvPr/>
        </p:nvSpPr>
        <p:spPr bwMode="auto">
          <a:xfrm>
            <a:off x="360854" y="3356992"/>
            <a:ext cx="11485848" cy="221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考查形容词辨析。句意：我很抱歉听到这个消息，但我可以帮助你。</a:t>
            </a:r>
            <a:r>
              <a:rPr lang="en-US" altLang="zh-CN" sz="23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sz="23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兴奋的；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sorry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抱歉的。根据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“He talks about his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...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to his 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frightened</a:t>
            </a:r>
            <a:r>
              <a:rPr lang="en-US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感到害怕的</a:t>
            </a:r>
            <a:endParaRPr lang="zh-CN" altLang="zh-CN" sz="23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grandpa”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可知，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爷爷听到埃迪的遭遇表示抱歉。故选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255446" y="286357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6906"/>
          </a:xfrm>
        </p:spPr>
        <p:txBody>
          <a:bodyPr/>
          <a:lstStyle/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school,Eddie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goes back home and cries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doesn’t want to play football 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talks about his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his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grandpa,“My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shoes are too old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His grandpa listens carefully and has a good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wants to make Eddie happier and tells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him,“I’m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hear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that,but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I can help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shoes to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 give you a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300" dirty="0"/>
          </a:p>
          <a:p>
            <a:pPr hangingPunct="0">
              <a:spcAft>
                <a:spcPts val="0"/>
              </a:spcAft>
              <a:tabLst>
                <a:tab pos="2600325" algn="l"/>
                <a:tab pos="5376545" algn="l"/>
                <a:tab pos="8075295" algn="l"/>
                <a:tab pos="9861550" algn="l"/>
              </a:tabLst>
            </a:pP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6730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550545" y="4437610"/>
            <a:ext cx="438150" cy="344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32116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6906"/>
          </a:xfrm>
        </p:spPr>
        <p:txBody>
          <a:bodyPr/>
          <a:lstStyle/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After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school,Eddie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goes back home and cries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doesn’t want to play football any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talks about his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his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grandpa,“My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shoes are too old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His grandpa listens carefully and has a good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wants to make Eddie happier and tells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him,“I’m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to hear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that,but</a:t>
            </a:r>
            <a:r>
              <a:rPr lang="en-US" altLang="zh-CN" sz="2300" dirty="0">
                <a:solidFill>
                  <a:srgbClr val="000000"/>
                </a:solidFill>
                <a:ea typeface="Times New Roman" panose="02020603050405020304" pitchFamily="18" charset="0"/>
              </a:rPr>
              <a:t> I can help </a:t>
            </a:r>
            <a:r>
              <a:rPr lang="en-US" altLang="zh-CN" sz="23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you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shoes to my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 give you a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en-US" altLang="zh-CN" sz="2300" dirty="0"/>
          </a:p>
          <a:p>
            <a:pPr>
              <a:tabLst>
                <a:tab pos="2600325" algn="l"/>
                <a:tab pos="5376545" algn="l"/>
                <a:tab pos="8075295" algn="l"/>
                <a:tab pos="9861550" algn="l"/>
              </a:tabLst>
            </a:pPr>
            <a:r>
              <a:rPr lang="en-US" altLang="zh-CN" sz="23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3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football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picture</a:t>
            </a:r>
            <a:endParaRPr lang="en-US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496940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考查名词辨析。句意：把那些鞋子拿到我的房间来。让我给你一个惊喜。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足球；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惊喜；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图片。根据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grandpa begins to </a:t>
            </a:r>
            <a:r>
              <a:rPr lang="en-US" altLang="zh-CN" sz="23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shoes in black and red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Slowly, the old shoes start to look new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可知，爷爷把旧鞋子涂新是想给埃迪一个惊喜。故选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9047534" y="301959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21660"/>
            <a:ext cx="11485848" cy="292150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His grandpa begins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shoes in black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Slowly,the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old shoes start to look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 grandpa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says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smile,“You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have cool shoes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should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It’s not the shoes on the boy but the boy in the shoes that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day,Eddie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his shoes and goes to school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happily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on,Eddie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fun playing in the playground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2687320" algn="l"/>
                <a:tab pos="6103620" algn="l"/>
                <a:tab pos="8878570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learns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finishes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3645024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考查动词辨析。句意：当他爷爷完成后，他笑着说：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你现在有很酷的鞋子了，但你应该永远记住：重要的不是男孩穿的鞋子，而是鞋子里的男孩！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grandpa begins to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shoes in black and red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Slowly, the old shoes start to look new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可知，爷爷是涂完鞋子后对埃迪说话。故选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5906</Words>
  <Application>WPS 演示</Application>
  <PresentationFormat>自定义</PresentationFormat>
  <Paragraphs>87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465</cp:revision>
  <dcterms:created xsi:type="dcterms:W3CDTF">2020-11-06T05:24:00Z</dcterms:created>
  <dcterms:modified xsi:type="dcterms:W3CDTF">2025-09-22T01:33:19Z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